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0" r:id="rId14"/>
    <p:sldId id="26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441FD-798B-4810-B154-BAF72EC6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FC092-2DB3-4D79-A291-B6AB70053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CA5970-712C-42E6-A0C2-2999530FE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80FDCB-1DDD-487E-8AD7-E32C7C48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CE51C5-72ED-4D0A-9661-BCACC1929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3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0E73F-9222-407A-A210-75836714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713DF-71CC-4670-B1CD-77B5E02AE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3F04F-A184-4BCB-9A73-91166AFA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CC6F6A-AE0B-4D69-9B59-829EEE03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E38AF-2848-421A-A42E-F521A6BEF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6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0FC05B-2646-4D4C-B414-E6EC737D9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5B7C580-F6AC-420C-A7FB-A8B61CD2B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B9B502-225D-4CB5-A68B-D21D4FBD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A9490F-D439-459F-9EB8-752DF02C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CD891-3F16-45EA-A8BE-F06763B0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6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636C9-25AC-48A4-A71E-CC62B1F5F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A3D69-9EB2-400A-A0EF-79E9294D6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EBAC1-9AF8-44B3-9C1A-8FBD7286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BD4A78-2F60-47FB-A6D2-1F3986391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AF1288-80B7-4E46-B97F-ED952470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5E50-0BD8-4B1B-9B94-AA1F88B6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8A150B-A330-4832-9A3D-8007E92E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DAC5E5-075A-48C3-9191-ACE1337A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9C84D-03C4-49C1-B865-84E80F39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FF5ED-2DBE-456F-BD31-20D25EF5E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D43F7-DD55-41FC-B3C3-3FBB624E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5DF83-9A5A-4664-939A-4677CA5D6B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7F3704-82E8-43B5-B05A-0BB369F7F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2B7FA4-82BF-4E10-A4C1-57F674756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D5E83C-8A5D-47A1-81A6-F278701B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DE6A15-91F4-4F13-A50B-714C14E4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37EB2-BCA1-4A11-ACA8-D150EC86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CA71D5-AE96-4D28-98BA-3FA7AA245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F0E903-7FB3-43F4-9762-F2B055DF6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CB742E-1A59-40BE-99A6-2076987DB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8BCD3D-2652-4A77-BD98-D23E112F8A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A4A7A5-6931-4A8F-B01B-561A1FDB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8EDC6EF-12D6-4756-AA14-4ABAD45F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217789-9BBD-4DFB-A227-9184B4D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D5DD5-FB91-421E-BF49-03D6F238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0B40F0-6932-4791-9DD3-38E2FF16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AA1C96-854F-4E00-9639-6716A21C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92882-4062-434A-8E4E-4E1962A5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8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C9736C-0BAB-4552-AF20-8E58D9F9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5F0A19-8914-4F83-83ED-540773F0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B65E25-44AA-4588-8290-05C4BA3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9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3622E-4027-4778-A9CA-2B5A4243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11E5A-C23D-44A6-B8AC-3A554FF30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901B64-4653-4953-9E63-C140331B9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B9D070-B998-4C70-A106-9446FB57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2860A-EFED-468B-841A-63A4BD2D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5AC60F-F75C-4109-838A-1BD2BF98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8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29099-CFEE-433A-AE8A-0C314614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578A5E-1043-426A-8B23-824B043040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4E66B7-BCDE-4198-AECC-88D5A3D7D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C0FEE1-11C9-420F-AEA8-4C51A376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070786-8CC2-4091-90F1-393F387F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D877FB-A5EB-4710-8FF5-9B7E605D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E263C-1784-4792-917A-0FB2DF7E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8DFBB5-1723-42C1-9676-84880AA98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1649C2-AC24-4DE5-97FD-0D3D53352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89F2-699A-4ACD-BCA7-68120C724C9C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F87EF-42E5-4F4A-AE27-DBFD1CDC8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C88DD-AA93-4E13-9AFD-717626CC5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2720B2E2-BCBC-44D4-962D-542A05DD2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AE2E4-1A12-494C-A675-680D16C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1"/>
            <a:ext cx="9144000" cy="1508125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7CF0F5-BFFA-4E34-88E3-F2DB95B77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7775" y="4584707"/>
            <a:ext cx="6153150" cy="9747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курсового проекта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Морозова М. В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Aft>
                <a:spcPts val="1200"/>
              </a:spcAf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 курсового проекта Черников А. В.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AD96E2E-D9C9-4BEE-ADD4-F2856A078D61}"/>
              </a:ext>
            </a:extLst>
          </p:cNvPr>
          <p:cNvSpPr txBox="1">
            <a:spLocks/>
          </p:cNvSpPr>
          <p:nvPr/>
        </p:nvSpPr>
        <p:spPr>
          <a:xfrm>
            <a:off x="664845" y="2559054"/>
            <a:ext cx="10546080" cy="15081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компьютерной игры с графическим интерфейсом «Сапёр» на языке программирования 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1824BEC-0755-4BFD-93EC-0BB7B9618443}"/>
              </a:ext>
            </a:extLst>
          </p:cNvPr>
          <p:cNvSpPr txBox="1">
            <a:spLocks/>
          </p:cNvSpPr>
          <p:nvPr/>
        </p:nvSpPr>
        <p:spPr>
          <a:xfrm>
            <a:off x="4057650" y="6288083"/>
            <a:ext cx="4076700" cy="4079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2018</a:t>
            </a:r>
            <a:endParaRPr lang="ru-RU" sz="2000" dirty="0"/>
          </a:p>
        </p:txBody>
      </p:sp>
      <p:pic>
        <p:nvPicPr>
          <p:cNvPr id="8" name="Picture 2" descr="ÐÐ°ÑÑÐ¸Ð½ÐºÐ¸ Ð¿Ð¾ Ð·Ð°Ð¿ÑÐ¾ÑÑ Ð»Ð¾Ð³Ð¾ÑÐ¸Ð¿ ÑÐ¸Ð½Ð°Ð½ÑÐ¾Ð²Ð¾Ð³Ð¾ ÑÐ½Ð¸Ð²ÐµÑÑÐ¸ÑÐµÑÐ°">
            <a:extLst>
              <a:ext uri="{FF2B5EF4-FFF2-40B4-BE49-F238E27FC236}">
                <a16:creationId xmlns:a16="http://schemas.microsoft.com/office/drawing/2014/main" id="{02862A80-AE83-4FEB-BF0A-943F75B88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576" y="5744792"/>
            <a:ext cx="3011424" cy="111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00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Структурная схема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125" y="1232535"/>
            <a:ext cx="8659749" cy="5314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560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схема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238" y="1050967"/>
            <a:ext cx="7109524" cy="56150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393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программы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24" y="1343820"/>
            <a:ext cx="2012160" cy="3152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384" y="1343818"/>
            <a:ext cx="2012160" cy="3152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744" y="1343818"/>
            <a:ext cx="2012753" cy="31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104" y="1343817"/>
            <a:ext cx="4460355" cy="31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184" y="4884201"/>
            <a:ext cx="2007864" cy="1738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84201"/>
            <a:ext cx="3683223" cy="1738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368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50386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Достоинствами проекта можно считать: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Простота и удобство использования;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разных уровней сложности;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таблицы рекордов для трёх основных уровней сложности;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установки флажков;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таймера и счётчика оставшихся мин;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эмоций смайлика в зависимости от результатов игры;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«горячих» клавиш для каждой основной функции программы;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справки с инструкцией и информацией об авторе.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проект небыли добавлены:</a:t>
            </a:r>
          </a:p>
          <a:p>
            <a:pPr lvl="0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Кастомизация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интерфейса.</a:t>
            </a:r>
          </a:p>
        </p:txBody>
      </p:sp>
    </p:spTree>
    <p:extLst>
      <p:ext uri="{BB962C8B-B14F-4D97-AF65-F5344CB8AC3E}">
        <p14:creationId xmlns:p14="http://schemas.microsoft.com/office/powerpoint/2010/main" val="18110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1723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534044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Цель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этапы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проекта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Системные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требования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Диаграмма вариантов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использования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Контекстная диаграмма потоков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данных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Детализированная диаграмма потоков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данных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Контекстная функциональная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диаграмма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Детализированная функциональная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диаграмма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Структурная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схема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Функциональная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схема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2" action="ppaction://hlinksldjump"/>
              </a:rPr>
              <a:t>Интерфейс программы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3" action="ppaction://hlinksldjump"/>
              </a:rPr>
              <a:t>Заключение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66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10515600" cy="5249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разработка компьютерной игры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«Сапёр» на языке программирования С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текстового описания предметной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схем;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программы;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Отладка и тестирование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отчёта проделанной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96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Системные требования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10515600" cy="4562477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перационная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7/8/10;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аличие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 Framework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версии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4.6;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роцессор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тактовой частотой 2,6 ГГц или выше;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ГБ ОЗУ (8 ГБ при выполнении на виртуальной машине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онитор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омпьютерная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мышь либо наличие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touchpad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лавиатура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424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вариантов использования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509" y="1070812"/>
            <a:ext cx="5054283" cy="5597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125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Контекстная диаграмма потоков данных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792" y="1362073"/>
            <a:ext cx="6371653" cy="45779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59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1250168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Детализированная диаграмма потоков данных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31373" y="-1309789"/>
            <a:ext cx="4329255" cy="10258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867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Контекстная функциональная диаграмма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680" y="1737360"/>
            <a:ext cx="9074760" cy="4151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314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18255"/>
            <a:ext cx="11433048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Детализированная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диаграмма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79362"/>
            <a:ext cx="10515600" cy="38822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607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266</Words>
  <Application>Microsoft Office PowerPoint</Application>
  <PresentationFormat>Широкоэкранный</PresentationFormat>
  <Paragraphs>54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Helvetica</vt:lpstr>
      <vt:lpstr>Times New Roman</vt:lpstr>
      <vt:lpstr>Тема Office</vt:lpstr>
      <vt:lpstr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 КОЛЛЕДЖ ИНФОРМАТИКИ И ПРОГРАММИРОВАНИЯ </vt:lpstr>
      <vt:lpstr>Содержание</vt:lpstr>
      <vt:lpstr>Цель и этапы проекта</vt:lpstr>
      <vt:lpstr>Системные требования</vt:lpstr>
      <vt:lpstr>Диаграмма вариантов использования</vt:lpstr>
      <vt:lpstr>Контекстная диаграмма потоков данных</vt:lpstr>
      <vt:lpstr>Детализированная диаграмма потоков данных</vt:lpstr>
      <vt:lpstr>Контекстная функциональная диаграмма</vt:lpstr>
      <vt:lpstr>Детализированная функциональная диаграмма</vt:lpstr>
      <vt:lpstr>Структурная схема</vt:lpstr>
      <vt:lpstr>Функциональная схема</vt:lpstr>
      <vt:lpstr>Интерфейс программы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23</cp:revision>
  <dcterms:created xsi:type="dcterms:W3CDTF">2017-12-27T17:34:30Z</dcterms:created>
  <dcterms:modified xsi:type="dcterms:W3CDTF">2018-12-15T14:39:30Z</dcterms:modified>
</cp:coreProperties>
</file>